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629E0F-4C8C-40D3-B0A7-B6D07323BDAD}">
  <a:tblStyle styleId="{4A629E0F-4C8C-40D3-B0A7-B6D07323BD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unevinvestigando.blogspot.com/2019/08/instrumento-de-recoleccion-de-dato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forms/d/1JoSHfquNoTRQqHYRhN3NmD_9ZIGDEaNFNVM2Dt6D0Cc/ed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www.redeszone.net/2018/11/13/10-medidas-mantener-segura-identidad-datos-interne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hyperlink" Target="https://www.thesslstore.com/blog/runtime-encryption-gap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hyperlink" Target="https://www.esan.edu.pe/apuntes-empresariales/2020/01/como-redisenar-los-procesos-usando-el-business-process-management-bp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hyperlink" Target="https://www.sistemaimpulsa.com/blog/crm-en-mexico-que-opciones-teng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6" name="Google Shape;116;p22"/>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7" name="Google Shape;117;p22"/>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3" name="Google Shape;123;p23"/>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24" name="Google Shape;124;p23"/>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30" name="Google Shape;130;p24"/>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131" name="Google Shape;131;p24"/>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5"/>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44" name="Google Shape;144;p26"/>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45" name="Google Shape;145;p26"/>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6" name="Google Shape;146;p26"/>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52" name="Google Shape;152;p27"/>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8" name="Google Shape;158;p28"/>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64" name="Google Shape;164;p29"/>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70" name="Google Shape;170;p30"/>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71" name="Google Shape;171;p30"/>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83" name="Google Shape;183;p3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84" name="Google Shape;184;p3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85" name="Google Shape;185;p3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91" name="Google Shape;191;p3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92" name="Google Shape;192;p3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93" name="Google Shape;193;p3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99" name="Google Shape;199;p3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00" name="Google Shape;200;p3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01" name="Google Shape;201;p3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07" name="Google Shape;207;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08" name="Google Shape;208;p3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09" name="Google Shape;209;p3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15" name="Google Shape;215;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16" name="Google Shape;216;p3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17" name="Google Shape;217;p3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23" name="Google Shape;223;p3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24" name="Google Shape;224;p3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25" name="Google Shape;225;p3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31" name="Google Shape;231;p3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32" name="Google Shape;232;p3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33" name="Google Shape;233;p3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39" name="Google Shape;239;p3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40" name="Google Shape;240;p3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41" name="Google Shape;241;p3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47" name="Google Shape;247;p40"/>
          <p:cNvGraphicFramePr/>
          <p:nvPr/>
        </p:nvGraphicFramePr>
        <p:xfrm>
          <a:off x="952500" y="2000250"/>
          <a:ext cx="3000000" cy="3000000"/>
        </p:xfrm>
        <a:graphic>
          <a:graphicData uri="http://schemas.openxmlformats.org/drawingml/2006/table">
            <a:tbl>
              <a:tblPr>
                <a:noFill/>
                <a:tableStyleId>{4A629E0F-4C8C-40D3-B0A7-B6D07323BDAD}</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518550" y="863550"/>
            <a:ext cx="4173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Ya que </a:t>
            </a:r>
            <a:r>
              <a:rPr lang="es">
                <a:solidFill>
                  <a:srgbClr val="000000"/>
                </a:solidFill>
              </a:rPr>
              <a:t>en el momento existen varios tipos de contratos creados en formato Word sin ninguna seguridad y cada vez que hay un nuevo ingreso o reingreso de personal a la empresa, el encargado debe buscar el contrato indicado, abrir el formato Word y sobre el mismo ir encontrando los espacios vacíos para escribir los datos personales del empleado e imprimirlo.</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5183050" y="372400"/>
            <a:ext cx="3299025" cy="439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91" name="Google Shape;91;p18"/>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103" name="Google Shape;103;p20"/>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9" name="Google Shape;109;p2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10" name="Google Shape;110;p2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